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F7"/>
    <a:srgbClr val="FFBDDF"/>
    <a:srgbClr val="FFABD3"/>
    <a:srgbClr val="BC7194"/>
    <a:srgbClr val="DB8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50"/>
    <p:restoredTop sz="94686"/>
  </p:normalViewPr>
  <p:slideViewPr>
    <p:cSldViewPr snapToGrid="0" snapToObjects="1">
      <p:cViewPr varScale="1">
        <p:scale>
          <a:sx n="72" d="100"/>
          <a:sy n="72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14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4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5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9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3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4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13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58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6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46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5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5D9-4EE0-F541-BD58-5C064928718C}" type="datetimeFigureOut">
              <a:rPr lang="ru-RU" smtClean="0"/>
              <a:t>07.02.19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4714" y="3974492"/>
            <a:ext cx="10862553" cy="81432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Выполнена Мироновой Варварой и Мироновой </a:t>
            </a:r>
            <a:r>
              <a:rPr lang="ru-RU" sz="28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Ульяной</a:t>
            </a:r>
            <a:endParaRPr lang="ru-RU" sz="28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06" y="1264595"/>
            <a:ext cx="9058371" cy="26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1476640"/>
            <a:ext cx="3388659" cy="4626257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4464423" y="1488136"/>
            <a:ext cx="7145245" cy="148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 качайте наши </a:t>
            </a:r>
            <a:r>
              <a:rPr lang="ru-RU" sz="44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стикеры</a:t>
            </a: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в </a:t>
            </a:r>
            <a:r>
              <a:rPr lang="en-US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Telegram</a:t>
            </a:r>
            <a:endParaRPr lang="ru-RU" sz="4400" b="1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464423" y="2839510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t.me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addstickers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Judythejar</a:t>
            </a:r>
            <a:endParaRPr lang="ru-RU" sz="3600" b="1" u="sng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464423" y="4397072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 smtClean="0">
                <a:solidFill>
                  <a:srgbClr val="BC7194"/>
                </a:solidFill>
                <a:effectLst>
                  <a:glow rad="101600">
                    <a:srgbClr val="FFEDF7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Мы будем очень рады)))</a:t>
            </a:r>
            <a:endParaRPr lang="ru-RU" sz="3600" b="1" dirty="0" smtClean="0">
              <a:solidFill>
                <a:srgbClr val="BC7194"/>
              </a:solidFill>
              <a:effectLst>
                <a:glow rad="101600">
                  <a:srgbClr val="FFEDF7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81" y="1667799"/>
            <a:ext cx="3240553" cy="4351338"/>
          </a:xfr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5447492" y="903683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Привет! Это Джуди, и она </a:t>
            </a:r>
            <a:r>
              <a:rPr lang="mr-IN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банка с клубничным джемом.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7" y="1961812"/>
            <a:ext cx="6594644" cy="4351338"/>
          </a:xfr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6190044" y="709131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Однажды она осознала свою уникальность на этой кухне и решила бороться со злом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6" y="1214969"/>
            <a:ext cx="4642115" cy="4956481"/>
          </a:xfr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661501" y="1214969"/>
            <a:ext cx="6001956" cy="230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Теперь Вы можете помочь ей в ее нелегкой цели спасти эту кухню от нагнетающего зла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22" y="535121"/>
            <a:ext cx="8849302" cy="5748946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3" name="Овал 2"/>
          <p:cNvSpPr/>
          <p:nvPr/>
        </p:nvSpPr>
        <p:spPr>
          <a:xfrm>
            <a:off x="1929889" y="447472"/>
            <a:ext cx="1435881" cy="1011676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9413703" y="5097294"/>
            <a:ext cx="1455336" cy="1186773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413702" y="3923489"/>
            <a:ext cx="1578553" cy="1348902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445471" y="385862"/>
            <a:ext cx="2885303" cy="1073285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7" idx="0"/>
          </p:cNvCxnSpPr>
          <p:nvPr/>
        </p:nvCxnSpPr>
        <p:spPr>
          <a:xfrm flipH="1">
            <a:off x="10202979" y="3044806"/>
            <a:ext cx="666060" cy="878683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6230073" y="812996"/>
            <a:ext cx="1188888" cy="109508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541727" y="1459147"/>
            <a:ext cx="742975" cy="1101172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дзаголовок 2"/>
          <p:cNvSpPr txBox="1">
            <a:spLocks/>
          </p:cNvSpPr>
          <p:nvPr/>
        </p:nvSpPr>
        <p:spPr>
          <a:xfrm>
            <a:off x="314444" y="2605064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Трофеи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5009049" y="583659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Лучший рейд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5" name="Подзаголовок 2"/>
          <p:cNvSpPr txBox="1">
            <a:spLocks/>
          </p:cNvSpPr>
          <p:nvPr/>
        </p:nvSpPr>
        <p:spPr>
          <a:xfrm>
            <a:off x="10202978" y="2656894"/>
            <a:ext cx="1615445" cy="52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Справка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291" y="531114"/>
            <a:ext cx="8778875" cy="5700713"/>
          </a:xfr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696019"/>
            <a:ext cx="4854101" cy="5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" y="268942"/>
            <a:ext cx="5713506" cy="1720819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809129" y="1989761"/>
            <a:ext cx="6123269" cy="166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 написана с использованием библиотеки </a:t>
            </a:r>
            <a:r>
              <a:rPr lang="en-US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pygame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89785" y="3239115"/>
            <a:ext cx="4373885" cy="196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 ней реализованы собственные </a:t>
            </a:r>
            <a:r>
              <a:rPr lang="ru-RU" b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классы спрайтов и групп.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5934635" y="4425492"/>
            <a:ext cx="5325036" cy="1548074"/>
          </a:xfrm>
          <a:prstGeom prst="rect">
            <a:avLst/>
          </a:prstGeom>
          <a:effectLst>
            <a:glow rad="127000">
              <a:srgbClr val="FFABD3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Весь дизайн реализован с помощью </a:t>
            </a:r>
            <a:r>
              <a:rPr lang="en-US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Adobe Illustrator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1201271"/>
            <a:ext cx="3429000" cy="5041900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1290917" y="1201271"/>
            <a:ext cx="4697507" cy="184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Играйте!</a:t>
            </a:r>
          </a:p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Спасайте!</a:t>
            </a: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90</Words>
  <Application>Microsoft Macintosh PowerPoint</Application>
  <PresentationFormat>Широкоэкранный</PresentationFormat>
  <Paragraphs>15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Segoe Print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15</cp:revision>
  <dcterms:created xsi:type="dcterms:W3CDTF">2019-02-06T20:43:17Z</dcterms:created>
  <dcterms:modified xsi:type="dcterms:W3CDTF">2019-02-07T19:46:44Z</dcterms:modified>
</cp:coreProperties>
</file>